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0691813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62" y="-96"/>
      </p:cViewPr>
      <p:guideLst>
        <p:guide orient="horz" pos="2381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897444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58600" y="4032360"/>
            <a:ext cx="897444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457240" y="196020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58600" y="403236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57240" y="403236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2889360" cy="18921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892680" y="1960200"/>
            <a:ext cx="2889360" cy="18921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927120" y="1960200"/>
            <a:ext cx="2889360" cy="18921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58600" y="4032360"/>
            <a:ext cx="2889360" cy="18921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892680" y="4032360"/>
            <a:ext cx="2889360" cy="18921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927120" y="4032360"/>
            <a:ext cx="2889360" cy="1892160"/>
          </a:xfrm>
          <a:prstGeom prst="rect">
            <a:avLst/>
          </a:prstGeom>
        </p:spPr>
        <p:txBody>
          <a:bodyPr lIns="0" tIns="0" rIns="0" bIns="0">
            <a:normAutofit fontScale="79000"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58600" y="1960200"/>
            <a:ext cx="8974440" cy="3966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8974440" cy="396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4379400" cy="396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57240" y="1960200"/>
            <a:ext cx="4379400" cy="396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58600" y="632520"/>
            <a:ext cx="8974440" cy="5294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57240" y="1960200"/>
            <a:ext cx="4379400" cy="396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58600" y="403236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4379400" cy="396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457240" y="196020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57240" y="403236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531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457240" y="1960200"/>
            <a:ext cx="437940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58600" y="4032360"/>
            <a:ext cx="8974440" cy="189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859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8600" y="632520"/>
            <a:ext cx="8974440" cy="114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531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58600" y="1960200"/>
            <a:ext cx="8974440" cy="396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706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859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36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38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102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9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683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1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34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1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34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1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34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10" b="0" strike="noStrike" spc="-1"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58600" y="6590880"/>
            <a:ext cx="2323080" cy="47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770280" y="6590880"/>
            <a:ext cx="3160800" cy="47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509600" y="6590880"/>
            <a:ext cx="2323080" cy="47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073E951D-D66F-44F3-A22B-3335F29C22FA}" type="slidenum">
              <a:rPr lang="fr-FR" sz="1400" b="0" strike="noStrike" spc="-1">
                <a:latin typeface="Times New Roman"/>
              </a:rPr>
              <a:pPr algn="r"/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0"/>
          <p:cNvPicPr/>
          <p:nvPr/>
        </p:nvPicPr>
        <p:blipFill>
          <a:blip r:embed="rId2" cstate="print"/>
          <a:stretch/>
        </p:blipFill>
        <p:spPr>
          <a:xfrm>
            <a:off x="2806920" y="1613160"/>
            <a:ext cx="2331360" cy="3233520"/>
          </a:xfrm>
          <a:prstGeom prst="rect">
            <a:avLst/>
          </a:prstGeom>
          <a:ln>
            <a:noFill/>
          </a:ln>
        </p:spPr>
      </p:pic>
      <p:pic>
        <p:nvPicPr>
          <p:cNvPr id="42" name="Image 41"/>
          <p:cNvPicPr/>
          <p:nvPr/>
        </p:nvPicPr>
        <p:blipFill>
          <a:blip r:embed="rId2" cstate="print"/>
          <a:stretch/>
        </p:blipFill>
        <p:spPr>
          <a:xfrm>
            <a:off x="5470920" y="1613160"/>
            <a:ext cx="2331360" cy="3233520"/>
          </a:xfrm>
          <a:prstGeom prst="rect">
            <a:avLst/>
          </a:prstGeom>
          <a:ln>
            <a:noFill/>
          </a:ln>
        </p:spPr>
      </p:pic>
      <p:sp>
        <p:nvSpPr>
          <p:cNvPr id="43" name="TextShape 1"/>
          <p:cNvSpPr txBox="1"/>
          <p:nvPr/>
        </p:nvSpPr>
        <p:spPr>
          <a:xfrm>
            <a:off x="5615640" y="2627640"/>
            <a:ext cx="2016000" cy="195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100" b="1" strike="noStrike" spc="-1">
                <a:latin typeface="Arial"/>
              </a:rPr>
              <a:t>Année de construction</a:t>
            </a:r>
            <a:r>
              <a:rPr lang="fr-FR" sz="1100" b="0" strike="noStrike" spc="-1">
                <a:latin typeface="Arial"/>
              </a:rPr>
              <a:t> : xxxx</a:t>
            </a:r>
          </a:p>
          <a:p>
            <a:endParaRPr lang="fr-FR" sz="1100" b="0" strike="noStrike" spc="-1">
              <a:latin typeface="Arial"/>
            </a:endParaRPr>
          </a:p>
          <a:p>
            <a:r>
              <a:rPr lang="fr-FR" sz="1100" b="1" strike="noStrike" spc="-1">
                <a:latin typeface="Arial"/>
              </a:rPr>
              <a:t>Nom du bâtiment </a:t>
            </a:r>
            <a:r>
              <a:rPr lang="fr-FR" sz="1100" b="0" strike="noStrike" spc="-1">
                <a:latin typeface="Arial"/>
              </a:rPr>
              <a:t>:</a:t>
            </a:r>
          </a:p>
          <a:p>
            <a:r>
              <a:rPr lang="fr-FR" sz="1100" b="0" strike="noStrike" spc="-1">
                <a:latin typeface="Arial"/>
              </a:rPr>
              <a:t>Xxxxxxxxxxxxxxxxxxxx</a:t>
            </a:r>
          </a:p>
          <a:p>
            <a:endParaRPr lang="fr-FR" sz="1100" b="0" strike="noStrike" spc="-1">
              <a:latin typeface="Arial"/>
            </a:endParaRPr>
          </a:p>
          <a:p>
            <a:r>
              <a:rPr lang="fr-FR" sz="1100" b="1" strike="noStrike" spc="-1">
                <a:latin typeface="Arial"/>
              </a:rPr>
              <a:t>Usage</a:t>
            </a:r>
            <a:r>
              <a:rPr lang="fr-FR" sz="1100" b="0" strike="noStrike" spc="-1">
                <a:latin typeface="Arial"/>
              </a:rPr>
              <a:t> : Xxxxxxxxxxxxxxxxx</a:t>
            </a:r>
          </a:p>
          <a:p>
            <a:endParaRPr lang="fr-FR" sz="1100" b="0" strike="noStrike" spc="-1">
              <a:latin typeface="Arial"/>
            </a:endParaRPr>
          </a:p>
          <a:p>
            <a:r>
              <a:rPr lang="fr-FR" sz="1100" b="1" strike="noStrike" spc="-1">
                <a:latin typeface="Arial"/>
              </a:rPr>
              <a:t>Anecdote</a:t>
            </a:r>
            <a:r>
              <a:rPr lang="fr-FR" sz="1100" b="0" strike="noStrike" spc="-1">
                <a:latin typeface="Arial"/>
              </a:rPr>
              <a:t> :</a:t>
            </a:r>
          </a:p>
          <a:p>
            <a:r>
              <a:rPr lang="fr-FR" sz="1100" b="0" strike="noStrike" spc="-1">
                <a:latin typeface="Arial"/>
              </a:rPr>
              <a:t>Xxxxxx xxxx xxxxx xxxx</a:t>
            </a:r>
          </a:p>
          <a:p>
            <a:r>
              <a:rPr lang="fr-FR" sz="1100" b="0" strike="noStrike" spc="-1">
                <a:latin typeface="Arial"/>
              </a:rPr>
              <a:t>xxxxxxxxxxxxxxxxx </a:t>
            </a:r>
          </a:p>
          <a:p>
            <a:r>
              <a:rPr lang="fr-FR" sz="1100" b="0" strike="noStrike" spc="-1">
                <a:latin typeface="Arial"/>
              </a:rPr>
              <a:t>Xxxx xxxx xxxxx</a:t>
            </a:r>
          </a:p>
        </p:txBody>
      </p:sp>
      <p:sp>
        <p:nvSpPr>
          <p:cNvPr id="44" name="CustomShape 2"/>
          <p:cNvSpPr/>
          <p:nvPr/>
        </p:nvSpPr>
        <p:spPr>
          <a:xfrm>
            <a:off x="2915640" y="2699640"/>
            <a:ext cx="2088000" cy="20160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TextShape 3"/>
          <p:cNvSpPr txBox="1"/>
          <p:nvPr/>
        </p:nvSpPr>
        <p:spPr>
          <a:xfrm>
            <a:off x="503640" y="1656000"/>
            <a:ext cx="1980360" cy="336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>
                <a:latin typeface="Arial"/>
              </a:rPr>
              <a:t>1. Recadrer l’image au format carré</a:t>
            </a:r>
            <a:r>
              <a:rPr lang="fr-FR" sz="1600" b="0" strike="noStrike" spc="-1">
                <a:latin typeface="Arial"/>
              </a:rPr>
              <a:t> avec Photos ou autre logiciel de retouche d’image et l’enregistrer</a:t>
            </a:r>
          </a:p>
          <a:p>
            <a:endParaRPr lang="fr-FR" sz="1600" b="0" strike="noStrike" spc="-1">
              <a:latin typeface="Arial"/>
            </a:endParaRPr>
          </a:p>
          <a:p>
            <a:r>
              <a:rPr lang="fr-FR" sz="1600" b="1" strike="noStrike" spc="-1">
                <a:latin typeface="Arial"/>
              </a:rPr>
              <a:t>2. Insérer l’image du bâtiment </a:t>
            </a:r>
            <a:r>
              <a:rPr lang="fr-FR" sz="1600" b="0" strike="noStrike" spc="-1">
                <a:latin typeface="Arial"/>
              </a:rPr>
              <a:t>et </a:t>
            </a:r>
          </a:p>
          <a:p>
            <a:r>
              <a:rPr lang="fr-FR" sz="1600" b="0" strike="noStrike" spc="-1">
                <a:latin typeface="Arial"/>
              </a:rPr>
              <a:t>la placer sur le rectangle gris</a:t>
            </a:r>
          </a:p>
          <a:p>
            <a:endParaRPr lang="fr-FR" sz="1600" b="0" strike="noStrike" spc="-1">
              <a:latin typeface="Arial"/>
            </a:endParaRPr>
          </a:p>
          <a:p>
            <a:r>
              <a:rPr lang="fr-FR" sz="1400" b="0" strike="noStrike" spc="-1">
                <a:latin typeface="Arial"/>
              </a:rPr>
              <a:t>Menu Insertion &gt; Image</a:t>
            </a:r>
          </a:p>
        </p:txBody>
      </p:sp>
      <p:sp>
        <p:nvSpPr>
          <p:cNvPr id="46" name="TextShape 4"/>
          <p:cNvSpPr txBox="1"/>
          <p:nvPr/>
        </p:nvSpPr>
        <p:spPr>
          <a:xfrm>
            <a:off x="8099640" y="2697120"/>
            <a:ext cx="1872000" cy="99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 dirty="0">
                <a:latin typeface="Arial"/>
              </a:rPr>
              <a:t>3. Compléter le texte </a:t>
            </a:r>
            <a:r>
              <a:rPr lang="fr-FR" sz="1600" b="0" strike="noStrike" spc="-1" dirty="0">
                <a:latin typeface="Arial"/>
              </a:rPr>
              <a:t>à partir de vos recherches sur le </a:t>
            </a:r>
            <a:r>
              <a:rPr lang="fr-FR" sz="1600" b="0" strike="noStrike" spc="-1" dirty="0" smtClean="0">
                <a:latin typeface="Arial"/>
              </a:rPr>
              <a:t>bâtiment</a:t>
            </a:r>
          </a:p>
          <a:p>
            <a:endParaRPr lang="fr-FR" sz="1600" spc="-1" dirty="0">
              <a:latin typeface="Arial"/>
            </a:endParaRPr>
          </a:p>
          <a:p>
            <a:r>
              <a:rPr lang="fr-FR" sz="1600" b="0" strike="noStrike" spc="-1" dirty="0" smtClean="0">
                <a:latin typeface="Arial"/>
              </a:rPr>
              <a:t>Ou en écrivant des indices</a:t>
            </a:r>
            <a:endParaRPr lang="fr-FR" sz="1600" b="0" strike="noStrike" spc="-1" dirty="0">
              <a:latin typeface="Arial"/>
            </a:endParaRPr>
          </a:p>
        </p:txBody>
      </p:sp>
      <p:sp>
        <p:nvSpPr>
          <p:cNvPr id="47" name="TextShape 5"/>
          <p:cNvSpPr txBox="1"/>
          <p:nvPr/>
        </p:nvSpPr>
        <p:spPr>
          <a:xfrm>
            <a:off x="1512000" y="5543640"/>
            <a:ext cx="8352000" cy="99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>
                <a:latin typeface="Arial"/>
              </a:rPr>
              <a:t>4.</a:t>
            </a:r>
            <a:r>
              <a:rPr lang="fr-FR" sz="1600" b="0" strike="noStrike" spc="-1">
                <a:latin typeface="Arial"/>
              </a:rPr>
              <a:t> Une fois la carte finie,</a:t>
            </a:r>
            <a:r>
              <a:rPr lang="fr-FR" sz="1600" b="1" strike="noStrike" spc="-1">
                <a:latin typeface="Arial"/>
              </a:rPr>
              <a:t> </a:t>
            </a:r>
            <a:r>
              <a:rPr lang="fr-FR" sz="1600" b="0" strike="noStrike" spc="-1">
                <a:latin typeface="Arial"/>
              </a:rPr>
              <a:t>deux options :</a:t>
            </a:r>
          </a:p>
          <a:p>
            <a:r>
              <a:rPr lang="fr-FR" sz="1600" b="0" strike="noStrike" spc="-1">
                <a:latin typeface="Arial"/>
              </a:rPr>
              <a:t>- si vous voulez l’envoyer au</a:t>
            </a:r>
            <a:r>
              <a:rPr lang="fr-FR" sz="1600" b="1" strike="noStrike" spc="-1">
                <a:latin typeface="Arial"/>
              </a:rPr>
              <a:t> format pdf </a:t>
            </a:r>
            <a:r>
              <a:rPr lang="fr-FR" sz="1600" b="0" strike="noStrike" spc="-1">
                <a:latin typeface="Arial"/>
              </a:rPr>
              <a:t>&gt; l’exporter vers… au format pdf</a:t>
            </a:r>
          </a:p>
          <a:p>
            <a:r>
              <a:rPr lang="fr-FR" sz="1600" b="0" strike="noStrike" spc="-1">
                <a:latin typeface="Arial"/>
              </a:rPr>
              <a:t>- ou </a:t>
            </a:r>
            <a:r>
              <a:rPr lang="fr-FR" sz="1600" b="1" strike="noStrike" spc="-1">
                <a:latin typeface="Arial"/>
              </a:rPr>
              <a:t>l’imprimer</a:t>
            </a:r>
            <a:r>
              <a:rPr lang="fr-FR" sz="1600" b="0" strike="noStrike" spc="-1">
                <a:latin typeface="Arial"/>
              </a:rPr>
              <a:t>, puis découper les deux parties et les coller pour former la carte finale.</a:t>
            </a:r>
          </a:p>
        </p:txBody>
      </p:sp>
      <p:sp>
        <p:nvSpPr>
          <p:cNvPr id="48" name="TextShape 6"/>
          <p:cNvSpPr txBox="1"/>
          <p:nvPr/>
        </p:nvSpPr>
        <p:spPr>
          <a:xfrm>
            <a:off x="395640" y="360000"/>
            <a:ext cx="9936360" cy="504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2000" b="1" strike="noStrike" spc="-1">
                <a:latin typeface="Arial"/>
              </a:rPr>
              <a:t>Archifrise / support de création de carte type </a:t>
            </a:r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tretch/>
        </p:blipFill>
        <p:spPr>
          <a:xfrm>
            <a:off x="5400360" y="1631160"/>
            <a:ext cx="2334240" cy="3233520"/>
          </a:xfrm>
          <a:prstGeom prst="rect">
            <a:avLst/>
          </a:prstGeom>
          <a:ln>
            <a:noFill/>
          </a:ln>
        </p:spPr>
      </p:pic>
      <p:sp>
        <p:nvSpPr>
          <p:cNvPr id="5" name="TextShape 1"/>
          <p:cNvSpPr txBox="1"/>
          <p:nvPr/>
        </p:nvSpPr>
        <p:spPr>
          <a:xfrm>
            <a:off x="5615640" y="2627640"/>
            <a:ext cx="2016000" cy="195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100" b="1" strike="noStrike" spc="-1" dirty="0">
                <a:latin typeface="Arial"/>
              </a:rPr>
              <a:t>Année de construction</a:t>
            </a:r>
            <a:r>
              <a:rPr lang="fr-FR" sz="1100" b="0" strike="noStrike" spc="-1" dirty="0">
                <a:latin typeface="Arial"/>
              </a:rPr>
              <a:t> : </a:t>
            </a:r>
            <a:r>
              <a:rPr lang="fr-FR" sz="1100" b="0" strike="noStrike" spc="-1" dirty="0" err="1">
                <a:latin typeface="Arial"/>
              </a:rPr>
              <a:t>xxxx</a:t>
            </a:r>
            <a:endParaRPr lang="fr-FR" sz="1100" b="0" strike="noStrike" spc="-1" dirty="0">
              <a:latin typeface="Arial"/>
            </a:endParaRPr>
          </a:p>
          <a:p>
            <a:endParaRPr lang="fr-FR" sz="1100" b="0" strike="noStrike" spc="-1" dirty="0">
              <a:latin typeface="Arial"/>
            </a:endParaRPr>
          </a:p>
          <a:p>
            <a:r>
              <a:rPr lang="fr-FR" sz="1100" b="1" strike="noStrike" spc="-1" dirty="0">
                <a:latin typeface="Arial"/>
              </a:rPr>
              <a:t>Nom du bâtiment </a:t>
            </a:r>
            <a:r>
              <a:rPr lang="fr-FR" sz="1100" b="0" strike="noStrike" spc="-1" dirty="0">
                <a:latin typeface="Arial"/>
              </a:rPr>
              <a:t>:</a:t>
            </a:r>
          </a:p>
          <a:p>
            <a:r>
              <a:rPr lang="fr-FR" sz="1100" b="0" strike="noStrike" spc="-1" dirty="0" err="1">
                <a:latin typeface="Arial"/>
              </a:rPr>
              <a:t>Xxxxxxxxxxxxxxxxxxxx</a:t>
            </a:r>
            <a:endParaRPr lang="fr-FR" sz="1100" b="0" strike="noStrike" spc="-1" dirty="0">
              <a:latin typeface="Arial"/>
            </a:endParaRPr>
          </a:p>
          <a:p>
            <a:endParaRPr lang="fr-FR" sz="1100" b="0" strike="noStrike" spc="-1" dirty="0">
              <a:latin typeface="Arial"/>
            </a:endParaRPr>
          </a:p>
          <a:p>
            <a:r>
              <a:rPr lang="fr-FR" sz="1100" b="1" strike="noStrike" spc="-1" dirty="0">
                <a:latin typeface="Arial"/>
              </a:rPr>
              <a:t>Usage</a:t>
            </a:r>
            <a:r>
              <a:rPr lang="fr-FR" sz="1100" b="0" strike="noStrike" spc="-1" dirty="0">
                <a:latin typeface="Arial"/>
              </a:rPr>
              <a:t> : </a:t>
            </a:r>
            <a:r>
              <a:rPr lang="fr-FR" sz="1100" b="0" strike="noStrike" spc="-1" dirty="0" err="1">
                <a:latin typeface="Arial"/>
              </a:rPr>
              <a:t>Xxxxxxxxxxxxxxxxx</a:t>
            </a:r>
            <a:endParaRPr lang="fr-FR" sz="1100" b="0" strike="noStrike" spc="-1" dirty="0">
              <a:latin typeface="Arial"/>
            </a:endParaRPr>
          </a:p>
          <a:p>
            <a:endParaRPr lang="fr-FR" sz="1100" b="0" strike="noStrike" spc="-1" dirty="0">
              <a:latin typeface="Arial"/>
            </a:endParaRPr>
          </a:p>
          <a:p>
            <a:r>
              <a:rPr lang="fr-FR" sz="1100" b="1" strike="noStrike" spc="-1" dirty="0">
                <a:latin typeface="Arial"/>
              </a:rPr>
              <a:t>Anecdote</a:t>
            </a:r>
            <a:r>
              <a:rPr lang="fr-FR" sz="1100" b="0" strike="noStrike" spc="-1" dirty="0">
                <a:latin typeface="Arial"/>
              </a:rPr>
              <a:t> :</a:t>
            </a:r>
          </a:p>
          <a:p>
            <a:r>
              <a:rPr lang="fr-FR" sz="1100" b="0" strike="noStrike" spc="-1" dirty="0" err="1">
                <a:latin typeface="Arial"/>
              </a:rPr>
              <a:t>Xxxxxx</a:t>
            </a:r>
            <a:r>
              <a:rPr lang="fr-FR" sz="1100" b="0" strike="noStrike" spc="-1" dirty="0">
                <a:latin typeface="Arial"/>
              </a:rPr>
              <a:t> </a:t>
            </a:r>
            <a:r>
              <a:rPr lang="fr-FR" sz="1100" b="0" strike="noStrike" spc="-1" dirty="0" err="1">
                <a:latin typeface="Arial"/>
              </a:rPr>
              <a:t>xxxx</a:t>
            </a:r>
            <a:r>
              <a:rPr lang="fr-FR" sz="1100" b="0" strike="noStrike" spc="-1" dirty="0">
                <a:latin typeface="Arial"/>
              </a:rPr>
              <a:t> </a:t>
            </a:r>
            <a:r>
              <a:rPr lang="fr-FR" sz="1100" b="0" strike="noStrike" spc="-1" dirty="0" err="1">
                <a:latin typeface="Arial"/>
              </a:rPr>
              <a:t>xxxxx</a:t>
            </a:r>
            <a:r>
              <a:rPr lang="fr-FR" sz="1100" b="0" strike="noStrike" spc="-1" dirty="0">
                <a:latin typeface="Arial"/>
              </a:rPr>
              <a:t> </a:t>
            </a:r>
            <a:r>
              <a:rPr lang="fr-FR" sz="1100" b="0" strike="noStrike" spc="-1" dirty="0" err="1">
                <a:latin typeface="Arial"/>
              </a:rPr>
              <a:t>xxxx</a:t>
            </a:r>
            <a:endParaRPr lang="fr-FR" sz="1100" b="0" strike="noStrike" spc="-1" dirty="0">
              <a:latin typeface="Arial"/>
            </a:endParaRPr>
          </a:p>
          <a:p>
            <a:r>
              <a:rPr lang="fr-FR" sz="1100" b="0" strike="noStrike" spc="-1" dirty="0" err="1">
                <a:latin typeface="Arial"/>
              </a:rPr>
              <a:t>xxxxxxxxxxxxxxxxx</a:t>
            </a:r>
            <a:r>
              <a:rPr lang="fr-FR" sz="1100" b="0" strike="noStrike" spc="-1" dirty="0">
                <a:latin typeface="Arial"/>
              </a:rPr>
              <a:t> </a:t>
            </a:r>
          </a:p>
          <a:p>
            <a:r>
              <a:rPr lang="fr-FR" sz="1100" b="0" strike="noStrike" spc="-1" dirty="0" err="1">
                <a:latin typeface="Arial"/>
              </a:rPr>
              <a:t>Xxxx</a:t>
            </a:r>
            <a:r>
              <a:rPr lang="fr-FR" sz="1100" b="0" strike="noStrike" spc="-1" dirty="0">
                <a:latin typeface="Arial"/>
              </a:rPr>
              <a:t> </a:t>
            </a:r>
            <a:r>
              <a:rPr lang="fr-FR" sz="1100" b="0" strike="noStrike" spc="-1" dirty="0" err="1">
                <a:latin typeface="Arial"/>
              </a:rPr>
              <a:t>xxxx</a:t>
            </a:r>
            <a:r>
              <a:rPr lang="fr-FR" sz="1100" b="0" strike="noStrike" spc="-1" dirty="0">
                <a:latin typeface="Arial"/>
              </a:rPr>
              <a:t> </a:t>
            </a:r>
            <a:r>
              <a:rPr lang="fr-FR" sz="1100" b="0" strike="noStrike" spc="-1" dirty="0" err="1">
                <a:latin typeface="Arial"/>
              </a:rPr>
              <a:t>xxxxx</a:t>
            </a:r>
            <a:endParaRPr lang="fr-FR" sz="1100" b="0" strike="noStrike" spc="-1" dirty="0">
              <a:latin typeface="Arial"/>
            </a:endParaRPr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tretch/>
        </p:blipFill>
        <p:spPr>
          <a:xfrm>
            <a:off x="2808360" y="1631160"/>
            <a:ext cx="2334240" cy="3233520"/>
          </a:xfrm>
          <a:prstGeom prst="rect">
            <a:avLst/>
          </a:prstGeom>
          <a:ln>
            <a:noFill/>
          </a:ln>
        </p:spPr>
      </p:pic>
      <p:sp>
        <p:nvSpPr>
          <p:cNvPr id="7" name="CustomShape 2"/>
          <p:cNvSpPr/>
          <p:nvPr/>
        </p:nvSpPr>
        <p:spPr>
          <a:xfrm>
            <a:off x="2915640" y="2699640"/>
            <a:ext cx="2088000" cy="20160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TextShape 3"/>
          <p:cNvSpPr txBox="1"/>
          <p:nvPr/>
        </p:nvSpPr>
        <p:spPr>
          <a:xfrm>
            <a:off x="396000" y="360000"/>
            <a:ext cx="9936360" cy="504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2000" b="1" strike="noStrike" spc="-1">
                <a:latin typeface="Arial"/>
              </a:rPr>
              <a:t>Archifrise / support de création de carte type 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9" name="TextShape 4"/>
          <p:cNvSpPr txBox="1"/>
          <p:nvPr/>
        </p:nvSpPr>
        <p:spPr>
          <a:xfrm>
            <a:off x="504000" y="1656000"/>
            <a:ext cx="1980360" cy="336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>
                <a:latin typeface="Arial"/>
              </a:rPr>
              <a:t>1. Recadrer l’image au format carré</a:t>
            </a:r>
            <a:r>
              <a:rPr lang="fr-FR" sz="1600" b="0" strike="noStrike" spc="-1">
                <a:latin typeface="Arial"/>
              </a:rPr>
              <a:t> avec Photos ou autre logiciel de retouche d’image et l’enregistrer</a:t>
            </a:r>
          </a:p>
          <a:p>
            <a:endParaRPr lang="fr-FR" sz="1600" b="0" strike="noStrike" spc="-1">
              <a:latin typeface="Arial"/>
            </a:endParaRPr>
          </a:p>
          <a:p>
            <a:r>
              <a:rPr lang="fr-FR" sz="1600" b="1" strike="noStrike" spc="-1">
                <a:latin typeface="Arial"/>
              </a:rPr>
              <a:t>2. Insérer l’image du bâtiment </a:t>
            </a:r>
            <a:r>
              <a:rPr lang="fr-FR" sz="1600" b="0" strike="noStrike" spc="-1">
                <a:latin typeface="Arial"/>
              </a:rPr>
              <a:t>et </a:t>
            </a:r>
          </a:p>
          <a:p>
            <a:r>
              <a:rPr lang="fr-FR" sz="1600" b="0" strike="noStrike" spc="-1">
                <a:latin typeface="Arial"/>
              </a:rPr>
              <a:t>la placer sur le rectangle gris</a:t>
            </a:r>
          </a:p>
          <a:p>
            <a:endParaRPr lang="fr-FR" sz="1600" b="0" strike="noStrike" spc="-1">
              <a:latin typeface="Arial"/>
            </a:endParaRPr>
          </a:p>
          <a:p>
            <a:r>
              <a:rPr lang="fr-FR" sz="1400" b="0" strike="noStrike" spc="-1">
                <a:latin typeface="Arial"/>
              </a:rPr>
              <a:t>Menu Insertion &gt; Image</a:t>
            </a:r>
          </a:p>
        </p:txBody>
      </p:sp>
      <p:sp>
        <p:nvSpPr>
          <p:cNvPr id="10" name="TextShape 5"/>
          <p:cNvSpPr txBox="1"/>
          <p:nvPr/>
        </p:nvSpPr>
        <p:spPr>
          <a:xfrm>
            <a:off x="8099640" y="2697480"/>
            <a:ext cx="1872000" cy="99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 dirty="0">
                <a:latin typeface="Arial"/>
              </a:rPr>
              <a:t>3. Compléter le texte </a:t>
            </a:r>
            <a:r>
              <a:rPr lang="fr-FR" sz="1600" b="0" strike="noStrike" spc="-1" dirty="0">
                <a:latin typeface="Arial"/>
              </a:rPr>
              <a:t>à partir de vos recherches sur le </a:t>
            </a:r>
            <a:r>
              <a:rPr lang="fr-FR" sz="1600" b="0" strike="noStrike" spc="-1" dirty="0" smtClean="0">
                <a:latin typeface="Arial"/>
              </a:rPr>
              <a:t>bâtiment</a:t>
            </a:r>
          </a:p>
          <a:p>
            <a:endParaRPr lang="fr-FR" sz="1600" spc="-1" dirty="0">
              <a:latin typeface="Arial"/>
            </a:endParaRPr>
          </a:p>
          <a:p>
            <a:r>
              <a:rPr lang="fr-FR" sz="1600" spc="-1" dirty="0"/>
              <a:t>Ou en écrivant des indices</a:t>
            </a:r>
          </a:p>
          <a:p>
            <a:endParaRPr lang="fr-FR" sz="1600" b="0" strike="noStrike" spc="-1" dirty="0">
              <a:latin typeface="Arial"/>
            </a:endParaRPr>
          </a:p>
        </p:txBody>
      </p:sp>
      <p:sp>
        <p:nvSpPr>
          <p:cNvPr id="11" name="TextShape 6"/>
          <p:cNvSpPr txBox="1"/>
          <p:nvPr/>
        </p:nvSpPr>
        <p:spPr>
          <a:xfrm>
            <a:off x="1512000" y="5544000"/>
            <a:ext cx="8352000" cy="99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>
                <a:latin typeface="Arial"/>
              </a:rPr>
              <a:t>4.</a:t>
            </a:r>
            <a:r>
              <a:rPr lang="fr-FR" sz="1600" b="0" strike="noStrike" spc="-1">
                <a:latin typeface="Arial"/>
              </a:rPr>
              <a:t> Une fois la carte finie,</a:t>
            </a:r>
            <a:r>
              <a:rPr lang="fr-FR" sz="1600" b="1" strike="noStrike" spc="-1">
                <a:latin typeface="Arial"/>
              </a:rPr>
              <a:t> </a:t>
            </a:r>
            <a:r>
              <a:rPr lang="fr-FR" sz="1600" b="0" strike="noStrike" spc="-1">
                <a:latin typeface="Arial"/>
              </a:rPr>
              <a:t>deux options :</a:t>
            </a:r>
          </a:p>
          <a:p>
            <a:r>
              <a:rPr lang="fr-FR" sz="1600" b="0" strike="noStrike" spc="-1">
                <a:latin typeface="Arial"/>
              </a:rPr>
              <a:t>- si vous voulez l’envoyer au</a:t>
            </a:r>
            <a:r>
              <a:rPr lang="fr-FR" sz="1600" b="1" strike="noStrike" spc="-1">
                <a:latin typeface="Arial"/>
              </a:rPr>
              <a:t> format pdf </a:t>
            </a:r>
            <a:r>
              <a:rPr lang="fr-FR" sz="1600" b="0" strike="noStrike" spc="-1">
                <a:latin typeface="Arial"/>
              </a:rPr>
              <a:t>&gt; l’exporter vers… au format pdf</a:t>
            </a:r>
          </a:p>
          <a:p>
            <a:r>
              <a:rPr lang="fr-FR" sz="1600" b="0" strike="noStrike" spc="-1">
                <a:latin typeface="Arial"/>
              </a:rPr>
              <a:t>- ou </a:t>
            </a:r>
            <a:r>
              <a:rPr lang="fr-FR" sz="1600" b="1" strike="noStrike" spc="-1">
                <a:latin typeface="Arial"/>
              </a:rPr>
              <a:t>l’imprimer</a:t>
            </a:r>
            <a:r>
              <a:rPr lang="fr-FR" sz="1600" b="0" strike="noStrike" spc="-1">
                <a:latin typeface="Arial"/>
              </a:rPr>
              <a:t>, puis découper les deux parties et les coller pour former la carte finale.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/>
          <a:stretch/>
        </p:blipFill>
        <p:spPr>
          <a:xfrm>
            <a:off x="5436360" y="1631160"/>
            <a:ext cx="2334240" cy="3233520"/>
          </a:xfrm>
          <a:prstGeom prst="rect">
            <a:avLst/>
          </a:prstGeom>
          <a:ln>
            <a:noFill/>
          </a:ln>
        </p:spPr>
      </p:pic>
      <p:sp>
        <p:nvSpPr>
          <p:cNvPr id="5" name="TextShape 1"/>
          <p:cNvSpPr txBox="1"/>
          <p:nvPr/>
        </p:nvSpPr>
        <p:spPr>
          <a:xfrm>
            <a:off x="5615640" y="2627640"/>
            <a:ext cx="2016000" cy="195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100" b="1" strike="noStrike" spc="-1">
                <a:latin typeface="Arial"/>
              </a:rPr>
              <a:t>Année de construction</a:t>
            </a:r>
            <a:r>
              <a:rPr lang="fr-FR" sz="1100" b="0" strike="noStrike" spc="-1">
                <a:latin typeface="Arial"/>
              </a:rPr>
              <a:t> : xxxx</a:t>
            </a:r>
          </a:p>
          <a:p>
            <a:endParaRPr lang="fr-FR" sz="1100" b="0" strike="noStrike" spc="-1">
              <a:latin typeface="Arial"/>
            </a:endParaRPr>
          </a:p>
          <a:p>
            <a:r>
              <a:rPr lang="fr-FR" sz="1100" b="1" strike="noStrike" spc="-1">
                <a:latin typeface="Arial"/>
              </a:rPr>
              <a:t>Nom du bâtiment </a:t>
            </a:r>
            <a:r>
              <a:rPr lang="fr-FR" sz="1100" b="0" strike="noStrike" spc="-1">
                <a:latin typeface="Arial"/>
              </a:rPr>
              <a:t>:</a:t>
            </a:r>
          </a:p>
          <a:p>
            <a:r>
              <a:rPr lang="fr-FR" sz="1100" b="0" strike="noStrike" spc="-1">
                <a:latin typeface="Arial"/>
              </a:rPr>
              <a:t>Xxxxxxxxxxxxxxxxxxxx</a:t>
            </a:r>
          </a:p>
          <a:p>
            <a:endParaRPr lang="fr-FR" sz="1100" b="0" strike="noStrike" spc="-1">
              <a:latin typeface="Arial"/>
            </a:endParaRPr>
          </a:p>
          <a:p>
            <a:r>
              <a:rPr lang="fr-FR" sz="1100" b="1" strike="noStrike" spc="-1">
                <a:latin typeface="Arial"/>
              </a:rPr>
              <a:t>Usage</a:t>
            </a:r>
            <a:r>
              <a:rPr lang="fr-FR" sz="1100" b="0" strike="noStrike" spc="-1">
                <a:latin typeface="Arial"/>
              </a:rPr>
              <a:t> : Xxxxxxxxxxxxxxxxx</a:t>
            </a:r>
          </a:p>
          <a:p>
            <a:endParaRPr lang="fr-FR" sz="1100" b="0" strike="noStrike" spc="-1">
              <a:latin typeface="Arial"/>
            </a:endParaRPr>
          </a:p>
          <a:p>
            <a:r>
              <a:rPr lang="fr-FR" sz="1100" b="1" strike="noStrike" spc="-1">
                <a:latin typeface="Arial"/>
              </a:rPr>
              <a:t>Anecdote</a:t>
            </a:r>
            <a:r>
              <a:rPr lang="fr-FR" sz="1100" b="0" strike="noStrike" spc="-1">
                <a:latin typeface="Arial"/>
              </a:rPr>
              <a:t> :</a:t>
            </a:r>
          </a:p>
          <a:p>
            <a:r>
              <a:rPr lang="fr-FR" sz="1100" b="0" strike="noStrike" spc="-1">
                <a:latin typeface="Arial"/>
              </a:rPr>
              <a:t>Xxxxxx xxxx xxxxx xxxx</a:t>
            </a:r>
          </a:p>
          <a:p>
            <a:r>
              <a:rPr lang="fr-FR" sz="1100" b="0" strike="noStrike" spc="-1">
                <a:latin typeface="Arial"/>
              </a:rPr>
              <a:t>xxxxxxxxxxxxxxxxx </a:t>
            </a:r>
          </a:p>
          <a:p>
            <a:r>
              <a:rPr lang="fr-FR" sz="1100" b="0" strike="noStrike" spc="-1">
                <a:latin typeface="Arial"/>
              </a:rPr>
              <a:t>Xxxx xxxx xxxxx</a:t>
            </a:r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tretch/>
        </p:blipFill>
        <p:spPr>
          <a:xfrm>
            <a:off x="2808360" y="1631160"/>
            <a:ext cx="2334240" cy="3233520"/>
          </a:xfrm>
          <a:prstGeom prst="rect">
            <a:avLst/>
          </a:prstGeom>
          <a:ln>
            <a:noFill/>
          </a:ln>
        </p:spPr>
      </p:pic>
      <p:sp>
        <p:nvSpPr>
          <p:cNvPr id="7" name="CustomShape 2"/>
          <p:cNvSpPr/>
          <p:nvPr/>
        </p:nvSpPr>
        <p:spPr>
          <a:xfrm>
            <a:off x="2915640" y="2699640"/>
            <a:ext cx="2088000" cy="201600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TextShape 3"/>
          <p:cNvSpPr txBox="1"/>
          <p:nvPr/>
        </p:nvSpPr>
        <p:spPr>
          <a:xfrm>
            <a:off x="396000" y="360000"/>
            <a:ext cx="9936360" cy="504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fr-FR" sz="2000" b="1" strike="noStrike" spc="-1">
                <a:latin typeface="Arial"/>
              </a:rPr>
              <a:t>Archifrise / support de création de carte type 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9" name="TextShape 4"/>
          <p:cNvSpPr txBox="1"/>
          <p:nvPr/>
        </p:nvSpPr>
        <p:spPr>
          <a:xfrm>
            <a:off x="504000" y="1656000"/>
            <a:ext cx="1980360" cy="336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>
                <a:latin typeface="Arial"/>
              </a:rPr>
              <a:t>1. Recadrer l’image au format carré</a:t>
            </a:r>
            <a:r>
              <a:rPr lang="fr-FR" sz="1600" b="0" strike="noStrike" spc="-1">
                <a:latin typeface="Arial"/>
              </a:rPr>
              <a:t> avec Photos ou autre logiciel de retouche d’image et l’enregistrer</a:t>
            </a:r>
          </a:p>
          <a:p>
            <a:endParaRPr lang="fr-FR" sz="1600" b="0" strike="noStrike" spc="-1">
              <a:latin typeface="Arial"/>
            </a:endParaRPr>
          </a:p>
          <a:p>
            <a:r>
              <a:rPr lang="fr-FR" sz="1600" b="1" strike="noStrike" spc="-1">
                <a:latin typeface="Arial"/>
              </a:rPr>
              <a:t>2. Insérer l’image du bâtiment </a:t>
            </a:r>
            <a:r>
              <a:rPr lang="fr-FR" sz="1600" b="0" strike="noStrike" spc="-1">
                <a:latin typeface="Arial"/>
              </a:rPr>
              <a:t>et </a:t>
            </a:r>
          </a:p>
          <a:p>
            <a:r>
              <a:rPr lang="fr-FR" sz="1600" b="0" strike="noStrike" spc="-1">
                <a:latin typeface="Arial"/>
              </a:rPr>
              <a:t>la placer sur le rectangle gris</a:t>
            </a:r>
          </a:p>
          <a:p>
            <a:endParaRPr lang="fr-FR" sz="1600" b="0" strike="noStrike" spc="-1">
              <a:latin typeface="Arial"/>
            </a:endParaRPr>
          </a:p>
          <a:p>
            <a:r>
              <a:rPr lang="fr-FR" sz="1400" b="0" strike="noStrike" spc="-1">
                <a:latin typeface="Arial"/>
              </a:rPr>
              <a:t>Menu Insertion &gt; Image</a:t>
            </a:r>
          </a:p>
        </p:txBody>
      </p:sp>
      <p:sp>
        <p:nvSpPr>
          <p:cNvPr id="10" name="TextShape 5"/>
          <p:cNvSpPr txBox="1"/>
          <p:nvPr/>
        </p:nvSpPr>
        <p:spPr>
          <a:xfrm>
            <a:off x="8099640" y="2697480"/>
            <a:ext cx="1872000" cy="99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 dirty="0">
                <a:latin typeface="Arial"/>
              </a:rPr>
              <a:t>3. Compléter le texte </a:t>
            </a:r>
            <a:r>
              <a:rPr lang="fr-FR" sz="1600" b="0" strike="noStrike" spc="-1" dirty="0">
                <a:latin typeface="Arial"/>
              </a:rPr>
              <a:t>à partir de vos recherches sur le </a:t>
            </a:r>
            <a:r>
              <a:rPr lang="fr-FR" sz="1600" b="0" strike="noStrike" spc="-1" dirty="0" smtClean="0">
                <a:latin typeface="Arial"/>
              </a:rPr>
              <a:t>bâtiment</a:t>
            </a:r>
          </a:p>
          <a:p>
            <a:endParaRPr lang="fr-FR" sz="1600" spc="-1" dirty="0">
              <a:latin typeface="Arial"/>
            </a:endParaRPr>
          </a:p>
          <a:p>
            <a:r>
              <a:rPr lang="fr-FR" sz="1600" spc="-1" dirty="0"/>
              <a:t>Ou en écrivant des indices</a:t>
            </a:r>
          </a:p>
          <a:p>
            <a:endParaRPr lang="fr-FR" sz="1600" b="0" strike="noStrike" spc="-1" dirty="0">
              <a:latin typeface="Arial"/>
            </a:endParaRPr>
          </a:p>
        </p:txBody>
      </p:sp>
      <p:sp>
        <p:nvSpPr>
          <p:cNvPr id="11" name="TextShape 6"/>
          <p:cNvSpPr txBox="1"/>
          <p:nvPr/>
        </p:nvSpPr>
        <p:spPr>
          <a:xfrm>
            <a:off x="1512000" y="5544000"/>
            <a:ext cx="8352000" cy="993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fr-FR" sz="1600" b="1" strike="noStrike" spc="-1">
                <a:latin typeface="Arial"/>
              </a:rPr>
              <a:t>4.</a:t>
            </a:r>
            <a:r>
              <a:rPr lang="fr-FR" sz="1600" b="0" strike="noStrike" spc="-1">
                <a:latin typeface="Arial"/>
              </a:rPr>
              <a:t> Une fois la carte finie,</a:t>
            </a:r>
            <a:r>
              <a:rPr lang="fr-FR" sz="1600" b="1" strike="noStrike" spc="-1">
                <a:latin typeface="Arial"/>
              </a:rPr>
              <a:t> </a:t>
            </a:r>
            <a:r>
              <a:rPr lang="fr-FR" sz="1600" b="0" strike="noStrike" spc="-1">
                <a:latin typeface="Arial"/>
              </a:rPr>
              <a:t>deux options :</a:t>
            </a:r>
          </a:p>
          <a:p>
            <a:r>
              <a:rPr lang="fr-FR" sz="1600" b="0" strike="noStrike" spc="-1">
                <a:latin typeface="Arial"/>
              </a:rPr>
              <a:t>- si vous voulez l’envoyer au</a:t>
            </a:r>
            <a:r>
              <a:rPr lang="fr-FR" sz="1600" b="1" strike="noStrike" spc="-1">
                <a:latin typeface="Arial"/>
              </a:rPr>
              <a:t> format pdf </a:t>
            </a:r>
            <a:r>
              <a:rPr lang="fr-FR" sz="1600" b="0" strike="noStrike" spc="-1">
                <a:latin typeface="Arial"/>
              </a:rPr>
              <a:t>&gt; l’exporter vers… au format pdf</a:t>
            </a:r>
          </a:p>
          <a:p>
            <a:r>
              <a:rPr lang="fr-FR" sz="1600" b="0" strike="noStrike" spc="-1">
                <a:latin typeface="Arial"/>
              </a:rPr>
              <a:t>- ou </a:t>
            </a:r>
            <a:r>
              <a:rPr lang="fr-FR" sz="1600" b="1" strike="noStrike" spc="-1">
                <a:latin typeface="Arial"/>
              </a:rPr>
              <a:t>l’imprimer</a:t>
            </a:r>
            <a:r>
              <a:rPr lang="fr-FR" sz="1600" b="0" strike="noStrike" spc="-1">
                <a:latin typeface="Arial"/>
              </a:rPr>
              <a:t>, puis découper les deux parties et les coller pour former la carte finale.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219</Words>
  <Application>LibreOffice/6.3.6.2$Windows_X86_64 LibreOffice_project/2196df99b074d8a661f4036fca8fa0cbfa33a497</Application>
  <PresentationFormat>Personnalisé</PresentationFormat>
  <Paragraphs>72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aurore</dc:creator>
  <cp:lastModifiedBy>Aurore</cp:lastModifiedBy>
  <cp:revision>4</cp:revision>
  <dcterms:created xsi:type="dcterms:W3CDTF">2020-05-14T17:39:51Z</dcterms:created>
  <dcterms:modified xsi:type="dcterms:W3CDTF">2020-05-15T10:31:34Z</dcterms:modified>
  <dc:language>fr-FR</dc:language>
</cp:coreProperties>
</file>